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441" userDrawn="1">
          <p15:clr>
            <a:srgbClr val="A4A3A4"/>
          </p15:clr>
        </p15:guide>
        <p15:guide id="3" orient="horz" pos="464" userDrawn="1">
          <p15:clr>
            <a:srgbClr val="A4A3A4"/>
          </p15:clr>
        </p15:guide>
        <p15:guide id="4" orient="horz" pos="18607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pos="26500" userDrawn="1">
          <p15:clr>
            <a:srgbClr val="A4A3A4"/>
          </p15:clr>
        </p15:guide>
        <p15:guide id="7" pos="8061" userDrawn="1">
          <p15:clr>
            <a:srgbClr val="A4A3A4"/>
          </p15:clr>
        </p15:guide>
        <p15:guide id="10" orient="horz" pos="8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3A0"/>
    <a:srgbClr val="E3F2ED"/>
    <a:srgbClr val="443981"/>
    <a:srgbClr val="004336"/>
    <a:srgbClr val="003F6C"/>
    <a:srgbClr val="005493"/>
    <a:srgbClr val="E2F3F8"/>
    <a:srgbClr val="151D15"/>
    <a:srgbClr val="00A9C9"/>
    <a:srgbClr val="112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4"/>
    <p:restoredTop sz="96306"/>
  </p:normalViewPr>
  <p:slideViewPr>
    <p:cSldViewPr snapToGrid="0">
      <p:cViewPr varScale="1">
        <p:scale>
          <a:sx n="36" d="100"/>
          <a:sy n="36" d="100"/>
        </p:scale>
        <p:origin x="2704" y="288"/>
      </p:cViewPr>
      <p:guideLst>
        <p:guide orient="horz" pos="9535"/>
        <p:guide pos="441"/>
        <p:guide orient="horz" pos="464"/>
        <p:guide orient="horz" pos="18607"/>
        <p:guide pos="758"/>
        <p:guide pos="26500"/>
        <p:guide pos="8061"/>
        <p:guide orient="horz" pos="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0FC91-8F88-434F-9796-20600B9E4E27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F5968-8D88-9B46-9B94-EE4CE651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1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F5968-8D88-9B46-9B94-EE4CE651AB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8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7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8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4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0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6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1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32DAC-9AEE-BB40-981E-B59FAFBF31F6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0AE5B-88D5-A444-9801-653483DA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9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5B7B2B-0881-CE8C-3F5A-D0DC0108CE38}"/>
              </a:ext>
            </a:extLst>
          </p:cNvPr>
          <p:cNvSpPr/>
          <p:nvPr/>
        </p:nvSpPr>
        <p:spPr>
          <a:xfrm>
            <a:off x="720000" y="719999"/>
            <a:ext cx="8280000" cy="26712000"/>
          </a:xfrm>
          <a:prstGeom prst="rect">
            <a:avLst/>
          </a:prstGeom>
          <a:solidFill>
            <a:srgbClr val="F2F2F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2F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D973E-4B8D-67BF-E557-C329222ABC9F}"/>
              </a:ext>
            </a:extLst>
          </p:cNvPr>
          <p:cNvSpPr txBox="1"/>
          <p:nvPr/>
        </p:nvSpPr>
        <p:spPr>
          <a:xfrm>
            <a:off x="1224879" y="1259999"/>
            <a:ext cx="7247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Title of your paper</a:t>
            </a:r>
          </a:p>
          <a:p>
            <a:r>
              <a:rPr lang="en-AU" sz="5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Subtitle of your paper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C7D56-EEC1-86BB-2F3B-CC3CFEECD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28204012"/>
            <a:ext cx="7772400" cy="1351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E5BF9A-D514-5749-06AB-D29B62110FF9}"/>
              </a:ext>
            </a:extLst>
          </p:cNvPr>
          <p:cNvSpPr txBox="1"/>
          <p:nvPr/>
        </p:nvSpPr>
        <p:spPr>
          <a:xfrm>
            <a:off x="1224879" y="3786338"/>
            <a:ext cx="724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28104-284A-94A3-3B6D-4AA0F7C8B0C6}"/>
              </a:ext>
            </a:extLst>
          </p:cNvPr>
          <p:cNvSpPr txBox="1"/>
          <p:nvPr/>
        </p:nvSpPr>
        <p:spPr>
          <a:xfrm>
            <a:off x="1224879" y="6211486"/>
            <a:ext cx="7247609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Explain why your study matters in the fastest, most brutal way possible. Feel free to add graphics!</a:t>
            </a:r>
            <a:b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Collected [what] from [population]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Tested it with X process.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Illustrate your methods if you can with charts and images.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Try a flowchart!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0A055-5F00-C589-D96B-2DF9D98A8FA6}"/>
              </a:ext>
            </a:extLst>
          </p:cNvPr>
          <p:cNvSpPr txBox="1"/>
          <p:nvPr/>
        </p:nvSpPr>
        <p:spPr>
          <a:xfrm>
            <a:off x="1224879" y="15854184"/>
            <a:ext cx="6997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TABLE 1</a:t>
            </a:r>
          </a:p>
          <a:p>
            <a:r>
              <a:rPr lang="en-AU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Keep the table and Graph titles as short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9161F0-5ED2-6021-D526-146AD7333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879" y="17525231"/>
            <a:ext cx="6997700" cy="5626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AB5E63-3B2E-2F14-362B-682FD6FFA44C}"/>
              </a:ext>
            </a:extLst>
          </p:cNvPr>
          <p:cNvSpPr/>
          <p:nvPr/>
        </p:nvSpPr>
        <p:spPr>
          <a:xfrm>
            <a:off x="33788750" y="719999"/>
            <a:ext cx="8280000" cy="26712000"/>
          </a:xfrm>
          <a:prstGeom prst="rect">
            <a:avLst/>
          </a:prstGeom>
          <a:solidFill>
            <a:srgbClr val="F2F2F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2F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ABE8A6-E142-9D32-E310-EAA3FE9AF8B2}"/>
              </a:ext>
            </a:extLst>
          </p:cNvPr>
          <p:cNvSpPr txBox="1"/>
          <p:nvPr/>
        </p:nvSpPr>
        <p:spPr>
          <a:xfrm>
            <a:off x="34326159" y="1259999"/>
            <a:ext cx="7215079" cy="8710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 INFORMATION BAR</a:t>
            </a:r>
          </a:p>
          <a:p>
            <a:r>
              <a:rPr lang="en-AU" sz="4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 Information Bar</a:t>
            </a:r>
          </a:p>
          <a:p>
            <a:r>
              <a:rPr lang="en-AU" sz="4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Replace this with your:</a:t>
            </a:r>
            <a:br>
              <a:rPr lang="en-AU" sz="4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sz="40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 Graphs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 Correlation tables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 Figures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 nuance that you’re worried about leaving out.</a:t>
            </a:r>
          </a:p>
          <a:p>
            <a:endParaRPr lang="en-AU" sz="40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4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section is mainly for you to use when you are having a conversation and need to refer to specific data.</a:t>
            </a:r>
          </a:p>
        </p:txBody>
      </p:sp>
      <p:pic>
        <p:nvPicPr>
          <p:cNvPr id="18" name="Picture 17" descr="Qr code&#10;&#10;Description automatically generated">
            <a:extLst>
              <a:ext uri="{FF2B5EF4-FFF2-40B4-BE49-F238E27FC236}">
                <a16:creationId xmlns:a16="http://schemas.microsoft.com/office/drawing/2014/main" id="{D8097278-9C79-D53D-B4F4-6B18F736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5013" y="28103513"/>
            <a:ext cx="1435100" cy="1435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B84D9AC-599A-431C-CE30-009058A2E051}"/>
              </a:ext>
            </a:extLst>
          </p:cNvPr>
          <p:cNvSpPr/>
          <p:nvPr/>
        </p:nvSpPr>
        <p:spPr>
          <a:xfrm>
            <a:off x="9735013" y="719999"/>
            <a:ext cx="23318724" cy="26692088"/>
          </a:xfrm>
          <a:prstGeom prst="rect">
            <a:avLst/>
          </a:prstGeom>
          <a:solidFill>
            <a:srgbClr val="11273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2F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EAF238-AF12-86B3-A398-5931B047A788}"/>
              </a:ext>
            </a:extLst>
          </p:cNvPr>
          <p:cNvSpPr txBox="1"/>
          <p:nvPr/>
        </p:nvSpPr>
        <p:spPr>
          <a:xfrm>
            <a:off x="10483179" y="1259999"/>
            <a:ext cx="218359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Main </a:t>
            </a:r>
            <a:r>
              <a:rPr lang="en-AU" sz="116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finding statement </a:t>
            </a:r>
            <a:r>
              <a:rPr lang="en-AU" sz="11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(as short as possible) translated into plain English. Emphasise </a:t>
            </a:r>
            <a:r>
              <a:rPr lang="en-AU" sz="116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key words</a:t>
            </a:r>
            <a:r>
              <a:rPr lang="en-AU" sz="116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F0CF72-E047-7B64-5D28-1002B4CC4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0471" y="7583486"/>
            <a:ext cx="16560000" cy="1656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B27C07-09C5-D15E-465B-E53B0FB43FF2}"/>
              </a:ext>
            </a:extLst>
          </p:cNvPr>
          <p:cNvSpPr txBox="1"/>
          <p:nvPr/>
        </p:nvSpPr>
        <p:spPr>
          <a:xfrm>
            <a:off x="16232184" y="25070986"/>
            <a:ext cx="10776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Create an image that helps illustrate your findings </a:t>
            </a:r>
          </a:p>
          <a:p>
            <a:r>
              <a:rPr lang="en-AU" sz="40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with a chart, table, graphic, or a key figure.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3F4AC4-362C-9A71-2114-6B25C0010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9888" y="28065413"/>
            <a:ext cx="3987800" cy="1473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0A0C06A-1942-27A9-182E-0673253492E0}"/>
              </a:ext>
            </a:extLst>
          </p:cNvPr>
          <p:cNvSpPr txBox="1"/>
          <p:nvPr/>
        </p:nvSpPr>
        <p:spPr>
          <a:xfrm>
            <a:off x="16933450" y="28752423"/>
            <a:ext cx="9684126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AU" sz="2000" spc="200" dirty="0">
                <a:solidFill>
                  <a:srgbClr val="00A9C9"/>
                </a:solidFill>
                <a:effectLst/>
                <a:latin typeface="Calibri" panose="020F0502020204030204" pitchFamily="34" charset="0"/>
              </a:rPr>
              <a:t>CONGRESS STREAM</a:t>
            </a:r>
          </a:p>
          <a:p>
            <a:r>
              <a:rPr lang="en-AU" sz="4000" dirty="0">
                <a:effectLst/>
                <a:latin typeface="Calibri" panose="020F0502020204030204" pitchFamily="34" charset="0"/>
              </a:rPr>
              <a:t>Insert Congress Stream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130C74-2C9D-7989-EB02-C783DAFF5D00}"/>
              </a:ext>
            </a:extLst>
          </p:cNvPr>
          <p:cNvSpPr txBox="1"/>
          <p:nvPr/>
        </p:nvSpPr>
        <p:spPr>
          <a:xfrm>
            <a:off x="27268297" y="28752423"/>
            <a:ext cx="9684126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AU" sz="2000" spc="200" dirty="0">
                <a:solidFill>
                  <a:srgbClr val="00A9C9"/>
                </a:solidFill>
                <a:latin typeface="Calibri" panose="020F0502020204030204" pitchFamily="34" charset="0"/>
              </a:rPr>
              <a:t>AUTHORS / ACKNOWLEDGEMENTS</a:t>
            </a:r>
          </a:p>
          <a:p>
            <a:r>
              <a:rPr lang="en-AU" sz="4000" dirty="0">
                <a:effectLst/>
                <a:latin typeface="Calibri" panose="020F0502020204030204" pitchFamily="34" charset="0"/>
              </a:rPr>
              <a:t>Person 1, Person 2, Person 3…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F599FD-3CAD-00F2-4DC1-B86715522482}"/>
              </a:ext>
            </a:extLst>
          </p:cNvPr>
          <p:cNvSpPr txBox="1"/>
          <p:nvPr/>
        </p:nvSpPr>
        <p:spPr>
          <a:xfrm>
            <a:off x="34326159" y="15854184"/>
            <a:ext cx="6997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TABLE 1</a:t>
            </a:r>
          </a:p>
          <a:p>
            <a:r>
              <a:rPr lang="en-AU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Keep the table and Graph titles as short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D957922-8D62-110A-56EF-0331454F8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7009" y="17033893"/>
            <a:ext cx="60960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3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B84D9AC-599A-431C-CE30-009058A2E051}"/>
              </a:ext>
            </a:extLst>
          </p:cNvPr>
          <p:cNvSpPr/>
          <p:nvPr/>
        </p:nvSpPr>
        <p:spPr>
          <a:xfrm>
            <a:off x="12796838" y="13012085"/>
            <a:ext cx="29271911" cy="14400001"/>
          </a:xfrm>
          <a:prstGeom prst="rect">
            <a:avLst/>
          </a:prstGeom>
          <a:solidFill>
            <a:srgbClr val="E2F3F8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2F1"/>
              </a:solidFill>
            </a:endParaRPr>
          </a:p>
        </p:txBody>
      </p:sp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EA90ED1C-2EAB-95C1-D6F5-074DC43A9E7F}"/>
              </a:ext>
            </a:extLst>
          </p:cNvPr>
          <p:cNvSpPr/>
          <p:nvPr/>
        </p:nvSpPr>
        <p:spPr>
          <a:xfrm rot="10800000">
            <a:off x="12796835" y="790786"/>
            <a:ext cx="29271914" cy="14400000"/>
          </a:xfrm>
          <a:prstGeom prst="round2SameRect">
            <a:avLst>
              <a:gd name="adj1" fmla="val 7162"/>
              <a:gd name="adj2" fmla="val 0"/>
            </a:avLst>
          </a:prstGeom>
          <a:solidFill>
            <a:srgbClr val="004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B7B2B-0881-CE8C-3F5A-D0DC0108CE38}"/>
              </a:ext>
            </a:extLst>
          </p:cNvPr>
          <p:cNvSpPr/>
          <p:nvPr/>
        </p:nvSpPr>
        <p:spPr>
          <a:xfrm>
            <a:off x="720000" y="719999"/>
            <a:ext cx="11376000" cy="26712000"/>
          </a:xfrm>
          <a:prstGeom prst="rect">
            <a:avLst/>
          </a:prstGeom>
          <a:solidFill>
            <a:srgbClr val="F2F2F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2F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D973E-4B8D-67BF-E557-C329222ABC9F}"/>
              </a:ext>
            </a:extLst>
          </p:cNvPr>
          <p:cNvSpPr txBox="1"/>
          <p:nvPr/>
        </p:nvSpPr>
        <p:spPr>
          <a:xfrm>
            <a:off x="1224879" y="1259999"/>
            <a:ext cx="7247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Title of your paper</a:t>
            </a:r>
          </a:p>
          <a:p>
            <a:r>
              <a:rPr lang="en-AU" sz="5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Subtitle of your paper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C7D56-EEC1-86BB-2F3B-CC3CFEECD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28204012"/>
            <a:ext cx="7772400" cy="1351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E5BF9A-D514-5749-06AB-D29B62110FF9}"/>
              </a:ext>
            </a:extLst>
          </p:cNvPr>
          <p:cNvSpPr txBox="1"/>
          <p:nvPr/>
        </p:nvSpPr>
        <p:spPr>
          <a:xfrm>
            <a:off x="1224879" y="3786338"/>
            <a:ext cx="724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28104-284A-94A3-3B6D-4AA0F7C8B0C6}"/>
              </a:ext>
            </a:extLst>
          </p:cNvPr>
          <p:cNvSpPr txBox="1"/>
          <p:nvPr/>
        </p:nvSpPr>
        <p:spPr>
          <a:xfrm>
            <a:off x="1224879" y="6211486"/>
            <a:ext cx="7247609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Explain why your study matters in the fastest, most brutal way possible. Feel free to add graphics!</a:t>
            </a:r>
            <a:b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AU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Collected [what] from [population]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Tested it with X process.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Illustrate your methods if you can with charts and images.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Try a flowchart!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0A055-5F00-C589-D96B-2DF9D98A8FA6}"/>
              </a:ext>
            </a:extLst>
          </p:cNvPr>
          <p:cNvSpPr txBox="1"/>
          <p:nvPr/>
        </p:nvSpPr>
        <p:spPr>
          <a:xfrm>
            <a:off x="1224879" y="15854184"/>
            <a:ext cx="6997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TABLE 1</a:t>
            </a:r>
          </a:p>
          <a:p>
            <a:r>
              <a:rPr lang="en-AU" sz="3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Keep the table and Graph titles as short </a:t>
            </a:r>
          </a:p>
        </p:txBody>
      </p:sp>
      <p:pic>
        <p:nvPicPr>
          <p:cNvPr id="18" name="Picture 17" descr="Qr code&#10;&#10;Description automatically generated">
            <a:extLst>
              <a:ext uri="{FF2B5EF4-FFF2-40B4-BE49-F238E27FC236}">
                <a16:creationId xmlns:a16="http://schemas.microsoft.com/office/drawing/2014/main" id="{D8097278-9C79-D53D-B4F4-6B18F7368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6838" y="28103513"/>
            <a:ext cx="1435100" cy="1435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EEAF238-AF12-86B3-A398-5931B047A788}"/>
              </a:ext>
            </a:extLst>
          </p:cNvPr>
          <p:cNvSpPr txBox="1"/>
          <p:nvPr/>
        </p:nvSpPr>
        <p:spPr>
          <a:xfrm>
            <a:off x="23345634" y="3838030"/>
            <a:ext cx="17012661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You have </a:t>
            </a:r>
            <a:r>
              <a:rPr lang="en-AU" sz="142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five seconds</a:t>
            </a:r>
            <a:r>
              <a:rPr lang="en-AU" sz="14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to convey your </a:t>
            </a:r>
            <a:r>
              <a:rPr lang="en-AU" sz="142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most important </a:t>
            </a:r>
            <a:r>
              <a:rPr lang="en-AU" sz="14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point as people walk by.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3F4AC4-362C-9A71-2114-6B25C0010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1713" y="28065413"/>
            <a:ext cx="3987800" cy="1473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0A0C06A-1942-27A9-182E-0673253492E0}"/>
              </a:ext>
            </a:extLst>
          </p:cNvPr>
          <p:cNvSpPr txBox="1"/>
          <p:nvPr/>
        </p:nvSpPr>
        <p:spPr>
          <a:xfrm>
            <a:off x="19738180" y="28752423"/>
            <a:ext cx="794147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AU" sz="2000" spc="200" dirty="0">
                <a:solidFill>
                  <a:srgbClr val="00A9C9"/>
                </a:solidFill>
                <a:effectLst/>
                <a:latin typeface="Calibri" panose="020F0502020204030204" pitchFamily="34" charset="0"/>
              </a:rPr>
              <a:t>CONGRESS STREAM</a:t>
            </a:r>
          </a:p>
          <a:p>
            <a:r>
              <a:rPr lang="en-AU" sz="4000" dirty="0">
                <a:effectLst/>
                <a:latin typeface="Calibri" panose="020F0502020204030204" pitchFamily="34" charset="0"/>
              </a:rPr>
              <a:t>Insert Congress Stream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130C74-2C9D-7989-EB02-C783DAFF5D00}"/>
              </a:ext>
            </a:extLst>
          </p:cNvPr>
          <p:cNvSpPr txBox="1"/>
          <p:nvPr/>
        </p:nvSpPr>
        <p:spPr>
          <a:xfrm>
            <a:off x="30605111" y="28752423"/>
            <a:ext cx="9684126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AU" sz="2000" spc="200" dirty="0">
                <a:solidFill>
                  <a:srgbClr val="00A9C9"/>
                </a:solidFill>
                <a:latin typeface="Calibri" panose="020F0502020204030204" pitchFamily="34" charset="0"/>
              </a:rPr>
              <a:t>AUTHORS / ACKNOWLEDGEMENTS</a:t>
            </a:r>
          </a:p>
          <a:p>
            <a:r>
              <a:rPr lang="en-AU" sz="4000" dirty="0">
                <a:effectLst/>
                <a:latin typeface="Calibri" panose="020F0502020204030204" pitchFamily="34" charset="0"/>
              </a:rPr>
              <a:t>Person 1, Person 2, Person 3…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34A23A-024E-E812-F1F5-F88EB9492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3016" y="3924566"/>
            <a:ext cx="7932434" cy="8833187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7A4C033-6E42-D1E0-A58F-B53464814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4871" y="16598643"/>
            <a:ext cx="17677675" cy="77686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C8D8410-87E6-7A5A-1A1A-4E13C178FC3F}"/>
              </a:ext>
            </a:extLst>
          </p:cNvPr>
          <p:cNvSpPr txBox="1"/>
          <p:nvPr/>
        </p:nvSpPr>
        <p:spPr>
          <a:xfrm>
            <a:off x="18274871" y="25164434"/>
            <a:ext cx="12610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effectLst/>
                <a:latin typeface="Calibri" panose="020F0502020204030204" pitchFamily="34" charset="0"/>
              </a:rPr>
              <a:t>TABLE 1</a:t>
            </a:r>
          </a:p>
          <a:p>
            <a:r>
              <a:rPr lang="en-AU" sz="6000" dirty="0">
                <a:effectLst/>
                <a:latin typeface="Calibri" panose="020F0502020204030204" pitchFamily="34" charset="0"/>
              </a:rPr>
              <a:t>Keep the table and graph titles as short 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8E93EF6-7A5C-A967-9B24-8EAB72096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879" y="18142288"/>
            <a:ext cx="69977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-side Corner of Rectangle 18">
            <a:extLst>
              <a:ext uri="{FF2B5EF4-FFF2-40B4-BE49-F238E27FC236}">
                <a16:creationId xmlns:a16="http://schemas.microsoft.com/office/drawing/2014/main" id="{2258EB7D-6599-8853-39BA-07E74A78AF3B}"/>
              </a:ext>
            </a:extLst>
          </p:cNvPr>
          <p:cNvSpPr/>
          <p:nvPr/>
        </p:nvSpPr>
        <p:spPr>
          <a:xfrm rot="5400000">
            <a:off x="20495976" y="5194210"/>
            <a:ext cx="17187657" cy="25957895"/>
          </a:xfrm>
          <a:prstGeom prst="round2SameRect">
            <a:avLst>
              <a:gd name="adj1" fmla="val 2325"/>
              <a:gd name="adj2" fmla="val 0"/>
            </a:avLst>
          </a:prstGeom>
          <a:solidFill>
            <a:srgbClr val="E3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id="{78C5D91A-651D-2F13-CE62-A09648F963C1}"/>
              </a:ext>
            </a:extLst>
          </p:cNvPr>
          <p:cNvSpPr/>
          <p:nvPr/>
        </p:nvSpPr>
        <p:spPr>
          <a:xfrm rot="5400000">
            <a:off x="25489804" y="-7483744"/>
            <a:ext cx="7200000" cy="25957895"/>
          </a:xfrm>
          <a:prstGeom prst="round2SameRect">
            <a:avLst>
              <a:gd name="adj1" fmla="val 5410"/>
              <a:gd name="adj2" fmla="val 0"/>
            </a:avLst>
          </a:prstGeom>
          <a:solidFill>
            <a:srgbClr val="E3F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EA90ED1C-2EAB-95C1-D6F5-074DC43A9E7F}"/>
              </a:ext>
            </a:extLst>
          </p:cNvPr>
          <p:cNvSpPr/>
          <p:nvPr/>
        </p:nvSpPr>
        <p:spPr>
          <a:xfrm rot="5400000">
            <a:off x="-4592988" y="6064599"/>
            <a:ext cx="26712000" cy="16056000"/>
          </a:xfrm>
          <a:prstGeom prst="round2SameRect">
            <a:avLst>
              <a:gd name="adj1" fmla="val 7162"/>
              <a:gd name="adj2" fmla="val 0"/>
            </a:avLst>
          </a:prstGeom>
          <a:solidFill>
            <a:srgbClr val="443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C7D56-EEC1-86BB-2F3B-CC3CFEECD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28204012"/>
            <a:ext cx="7772400" cy="1351201"/>
          </a:xfrm>
          <a:prstGeom prst="rect">
            <a:avLst/>
          </a:prstGeom>
        </p:spPr>
      </p:pic>
      <p:pic>
        <p:nvPicPr>
          <p:cNvPr id="18" name="Picture 17" descr="Qr code&#10;&#10;Description automatically generated">
            <a:extLst>
              <a:ext uri="{FF2B5EF4-FFF2-40B4-BE49-F238E27FC236}">
                <a16:creationId xmlns:a16="http://schemas.microsoft.com/office/drawing/2014/main" id="{D8097278-9C79-D53D-B4F4-6B18F736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337" y="28103513"/>
            <a:ext cx="1435100" cy="1435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3F4AC4-362C-9A71-2114-6B25C0010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3212" y="28065413"/>
            <a:ext cx="3987800" cy="1473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0A0C06A-1942-27A9-182E-0673253492E0}"/>
              </a:ext>
            </a:extLst>
          </p:cNvPr>
          <p:cNvSpPr txBox="1"/>
          <p:nvPr/>
        </p:nvSpPr>
        <p:spPr>
          <a:xfrm>
            <a:off x="18702692" y="28752423"/>
            <a:ext cx="794147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AU" sz="2000" spc="200" dirty="0">
                <a:solidFill>
                  <a:srgbClr val="00A9C9"/>
                </a:solidFill>
                <a:effectLst/>
                <a:latin typeface="Calibri" panose="020F0502020204030204" pitchFamily="34" charset="0"/>
              </a:rPr>
              <a:t>CONGRESS STREAM</a:t>
            </a:r>
          </a:p>
          <a:p>
            <a:r>
              <a:rPr lang="en-AU" sz="4000" dirty="0">
                <a:effectLst/>
                <a:latin typeface="Calibri" panose="020F0502020204030204" pitchFamily="34" charset="0"/>
              </a:rPr>
              <a:t>Insert Congress Stream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130C74-2C9D-7989-EB02-C783DAFF5D00}"/>
              </a:ext>
            </a:extLst>
          </p:cNvPr>
          <p:cNvSpPr txBox="1"/>
          <p:nvPr/>
        </p:nvSpPr>
        <p:spPr>
          <a:xfrm>
            <a:off x="29420191" y="28752423"/>
            <a:ext cx="9684126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AU" sz="2000" spc="200" dirty="0">
                <a:solidFill>
                  <a:srgbClr val="00A9C9"/>
                </a:solidFill>
                <a:latin typeface="Calibri" panose="020F0502020204030204" pitchFamily="34" charset="0"/>
              </a:rPr>
              <a:t>AUTHORS / ACKNOWLEDGEMENTS</a:t>
            </a:r>
          </a:p>
          <a:p>
            <a:r>
              <a:rPr lang="en-AU" sz="4000" dirty="0">
                <a:effectLst/>
                <a:latin typeface="Calibri" panose="020F0502020204030204" pitchFamily="34" charset="0"/>
              </a:rPr>
              <a:t>Person 1, Person 2, Person 3…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D973E-4B8D-67BF-E557-C329222ABC9F}"/>
              </a:ext>
            </a:extLst>
          </p:cNvPr>
          <p:cNvSpPr txBox="1"/>
          <p:nvPr/>
        </p:nvSpPr>
        <p:spPr>
          <a:xfrm>
            <a:off x="1224879" y="1276350"/>
            <a:ext cx="7247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Title of your paper</a:t>
            </a:r>
          </a:p>
          <a:p>
            <a:r>
              <a:rPr lang="en-AU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Subtitle of your paper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5BF9A-D514-5749-06AB-D29B62110FF9}"/>
              </a:ext>
            </a:extLst>
          </p:cNvPr>
          <p:cNvSpPr txBox="1"/>
          <p:nvPr/>
        </p:nvSpPr>
        <p:spPr>
          <a:xfrm>
            <a:off x="1224879" y="3216484"/>
            <a:ext cx="724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0A055-5F00-C589-D96B-2DF9D98A8FA6}"/>
              </a:ext>
            </a:extLst>
          </p:cNvPr>
          <p:cNvSpPr txBox="1"/>
          <p:nvPr/>
        </p:nvSpPr>
        <p:spPr>
          <a:xfrm>
            <a:off x="4970240" y="25905972"/>
            <a:ext cx="6997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TABLE 1</a:t>
            </a:r>
          </a:p>
          <a:p>
            <a:r>
              <a:rPr lang="en-AU" sz="30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Keep the table and Graph titles as short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03AFE-C7D0-9752-4032-EBA00E2C6080}"/>
              </a:ext>
            </a:extLst>
          </p:cNvPr>
          <p:cNvSpPr txBox="1"/>
          <p:nvPr/>
        </p:nvSpPr>
        <p:spPr>
          <a:xfrm>
            <a:off x="1224879" y="5528559"/>
            <a:ext cx="15566133" cy="1101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You have </a:t>
            </a:r>
            <a:r>
              <a:rPr lang="en-AU" sz="14200" b="1" dirty="0">
                <a:solidFill>
                  <a:srgbClr val="38B3A0"/>
                </a:solidFill>
                <a:effectLst/>
                <a:latin typeface="Calibri" panose="020F0502020204030204" pitchFamily="34" charset="0"/>
              </a:rPr>
              <a:t>five seconds</a:t>
            </a:r>
            <a:r>
              <a:rPr lang="en-AU" sz="14200" dirty="0">
                <a:solidFill>
                  <a:srgbClr val="38B3A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4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to convey your </a:t>
            </a:r>
            <a:r>
              <a:rPr lang="en-AU" sz="14200" b="1" dirty="0">
                <a:solidFill>
                  <a:srgbClr val="38B3A0"/>
                </a:solidFill>
                <a:latin typeface="Calibri" panose="020F0502020204030204" pitchFamily="34" charset="0"/>
              </a:rPr>
              <a:t>most important </a:t>
            </a:r>
            <a:r>
              <a:rPr lang="en-AU" sz="14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point as people walk by.</a:t>
            </a: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0FFEC187-28FB-F4A1-1B7D-618BD7432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540" y="17452720"/>
            <a:ext cx="7772400" cy="7772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0A9695-AC97-AF75-7BF3-75C3AB83013F}"/>
              </a:ext>
            </a:extLst>
          </p:cNvPr>
          <p:cNvSpPr txBox="1"/>
          <p:nvPr/>
        </p:nvSpPr>
        <p:spPr>
          <a:xfrm>
            <a:off x="18554937" y="2848792"/>
            <a:ext cx="7247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>
                <a:solidFill>
                  <a:srgbClr val="38B3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Explain why your study matters in the fastest, most brutal way possible. Feel free to add graphics!</a:t>
            </a:r>
            <a:endParaRPr lang="en-AU" sz="4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586F74-821D-7163-4542-E19F95539ED5}"/>
              </a:ext>
            </a:extLst>
          </p:cNvPr>
          <p:cNvSpPr txBox="1"/>
          <p:nvPr/>
        </p:nvSpPr>
        <p:spPr>
          <a:xfrm>
            <a:off x="29353566" y="2848792"/>
            <a:ext cx="7247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>
                <a:solidFill>
                  <a:srgbClr val="38B3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Collected [what] from [population]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Tested it with X process.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Illustrate your methods if you can with charts and images.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Try a flowchart!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055D40-3B10-69E0-35F7-F8FA00D840B6}"/>
              </a:ext>
            </a:extLst>
          </p:cNvPr>
          <p:cNvSpPr txBox="1"/>
          <p:nvPr/>
        </p:nvSpPr>
        <p:spPr>
          <a:xfrm>
            <a:off x="18554937" y="9997732"/>
            <a:ext cx="13074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>
                <a:solidFill>
                  <a:srgbClr val="38B3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Geological Findings</a:t>
            </a:r>
          </a:p>
          <a:p>
            <a:r>
              <a:rPr lang="en-AU" sz="4000" dirty="0">
                <a:effectLst/>
                <a:latin typeface="Roboto" panose="02000000000000000000" pitchFamily="2" charset="0"/>
              </a:rPr>
              <a:t>NS SECTION 485000 </a:t>
            </a:r>
            <a:r>
              <a:rPr lang="en-AU" sz="4000" dirty="0" err="1">
                <a:effectLst/>
                <a:latin typeface="Roboto" panose="02000000000000000000" pitchFamily="2" charset="0"/>
              </a:rPr>
              <a:t>mE</a:t>
            </a:r>
            <a:endParaRPr lang="en-AU" sz="400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D8D32C87-6DFD-D162-02F0-821E91E57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9513" y="12353133"/>
            <a:ext cx="20172857" cy="905910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8F59B2E-286C-ABCE-D876-7259303DC709}"/>
              </a:ext>
            </a:extLst>
          </p:cNvPr>
          <p:cNvSpPr txBox="1"/>
          <p:nvPr/>
        </p:nvSpPr>
        <p:spPr>
          <a:xfrm>
            <a:off x="18554937" y="21896364"/>
            <a:ext cx="2005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dirty="0">
                <a:solidFill>
                  <a:srgbClr val="38B3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carefully in plain English what is significant about your findings that is illustrated with your chart or image.</a:t>
            </a:r>
          </a:p>
        </p:txBody>
      </p:sp>
    </p:spTree>
    <p:extLst>
      <p:ext uri="{BB962C8B-B14F-4D97-AF65-F5344CB8AC3E}">
        <p14:creationId xmlns:p14="http://schemas.microsoft.com/office/powerpoint/2010/main" val="1362823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436</Words>
  <Application>Microsoft Macintosh PowerPoint</Application>
  <PresentationFormat>Custom</PresentationFormat>
  <Paragraphs>73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Willmore</dc:creator>
  <cp:lastModifiedBy>Charles Willmore</cp:lastModifiedBy>
  <cp:revision>17</cp:revision>
  <cp:lastPrinted>2023-05-01T06:09:18Z</cp:lastPrinted>
  <dcterms:created xsi:type="dcterms:W3CDTF">2023-05-01T04:10:50Z</dcterms:created>
  <dcterms:modified xsi:type="dcterms:W3CDTF">2023-05-01T06:48:07Z</dcterms:modified>
</cp:coreProperties>
</file>